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81" d="100"/>
          <a:sy n="81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E442E-D64A-45A7-8205-AD33A8260F3D}" type="datetimeFigureOut">
              <a:rPr lang="en-SG" smtClean="0"/>
              <a:t>19/9/2017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EB037-4AF9-4E71-9772-473D141EA3E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331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8CD49-597D-4155-9DFB-D3FE99B8BEFF}" type="datetimeFigureOut">
              <a:rPr lang="en-SG" smtClean="0"/>
              <a:t>19/9/2017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7FA08-0E66-477B-9603-133384AED0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4103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6306-F47B-4622-8EAB-0BD9528912E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60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6949851" y="2736000"/>
            <a:ext cx="1824203" cy="172819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de-DE" sz="2667" b="1" kern="1200">
                <a:solidFill>
                  <a:srgbClr val="CC2AA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de-DE" dirty="0" smtClean="0">
                <a:solidFill>
                  <a:srgbClr val="CC2AA2"/>
                </a:solidFill>
                <a:latin typeface="Calibri" panose="020F0502020204030204" pitchFamily="34" charset="0"/>
              </a:rPr>
              <a:t>Picture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optional</a:t>
            </a:r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3024000" y="2736436"/>
            <a:ext cx="3888000" cy="172819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de-DE" sz="1867" b="0" i="0" u="none" strike="noStrike" kern="1200" cap="none" spc="0" normalizeH="0" baseline="0" noProof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Name </a:t>
            </a:r>
            <a:r>
              <a:rPr kumimoji="0" lang="de-DE" sz="1867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Surname</a:t>
            </a: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/>
            </a:r>
            <a:b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Position</a:t>
            </a:r>
            <a:b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Business </a:t>
            </a:r>
            <a:r>
              <a:rPr kumimoji="0" lang="de-DE" sz="1867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unit</a:t>
            </a: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XXX</a:t>
            </a:r>
            <a:b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Phone: +XX XXX XXXX</a:t>
            </a:r>
            <a:b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Mobile: +XX XXX XXXX </a:t>
            </a: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CC2AA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(optional)</a:t>
            </a:r>
            <a:b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CC2AA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de-DE" sz="1867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E-mail</a:t>
            </a:r>
            <a:r>
              <a:rPr kumimoji="0" lang="de-DE" sz="1867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C3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endParaRPr kumimoji="0" lang="de-DE" sz="1867" b="0" i="0" u="none" strike="noStrike" kern="1200" cap="none" spc="0" normalizeH="0" baseline="0" noProof="0" dirty="0">
              <a:ln>
                <a:noFill/>
              </a:ln>
              <a:solidFill>
                <a:srgbClr val="393C3F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024000" y="4549075"/>
            <a:ext cx="5760000" cy="3831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133" u="sng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Web </a:t>
            </a:r>
            <a:r>
              <a:rPr lang="de-DE" dirty="0" err="1" smtClean="0"/>
              <a:t>address</a:t>
            </a:r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24000" y="2040000"/>
            <a:ext cx="7968000" cy="619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lang="de-DE" sz="3733" b="1" kern="1200" baseline="0" smtClean="0">
                <a:solidFill>
                  <a:schemeClr val="accent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8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4A7C01-A93D-FB4A-A786-338899950AB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9/19/2017</a:t>
            </a:fld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48D26-E160-1E4E-8465-E6F3BAB70F4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4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4A7C01-A93D-FB4A-A786-338899950AB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9/19/2017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48D26-E160-1E4E-8465-E6F3BAB70F4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84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4A7C01-A93D-FB4A-A786-338899950AB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9/19/2017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48D26-E160-1E4E-8465-E6F3BAB70F4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6572412"/>
            <a:ext cx="12192000" cy="28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de-DE" sz="2400" ker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7" y="5517964"/>
            <a:ext cx="2534411" cy="105444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8395" y="164638"/>
            <a:ext cx="2324133" cy="76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7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609585" algn="l" rtl="0" eaLnBrk="1" fontAlgn="base" hangingPunct="1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1219170" algn="l" rtl="0" eaLnBrk="1" fontAlgn="base" hangingPunct="1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828754" algn="l" rtl="0" eaLnBrk="1" fontAlgn="base" hangingPunct="1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2438339" algn="l" rtl="0" eaLnBrk="1" fontAlgn="base" hangingPunct="1">
        <a:lnSpc>
          <a:spcPts val="5333"/>
        </a:lnSpc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457189" indent="-457189"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239178" indent="370408" algn="l" rtl="0" eaLnBrk="0" fontAlgn="base" hangingPunct="0">
        <a:lnSpc>
          <a:spcPts val="5333"/>
        </a:lnSpc>
        <a:spcBef>
          <a:spcPct val="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873204" indent="-3047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3pPr>
      <a:lvl4pPr marL="2417173" indent="-304792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+mn-ea"/>
          <a:cs typeface="+mn-cs"/>
        </a:defRPr>
      </a:lvl4pPr>
      <a:lvl5pPr marL="2961143" indent="-304792" algn="l" rtl="0" eaLnBrk="0" fontAlgn="base" hangingPunct="0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3062287" y="1828800"/>
            <a:ext cx="7140016" cy="129266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3200" dirty="0"/>
              <a:t>V7 </a:t>
            </a:r>
            <a:r>
              <a:rPr lang="en-US" sz="3200" dirty="0" err="1"/>
              <a:t>Wire</a:t>
            </a:r>
            <a:r>
              <a:rPr lang="en-US" sz="3600" dirty="0" err="1">
                <a:solidFill>
                  <a:srgbClr val="FF0000"/>
                </a:solidFill>
              </a:rPr>
              <a:t>X</a:t>
            </a:r>
            <a:r>
              <a:rPr lang="en-US" sz="3200" dirty="0" err="1"/>
              <a:t>pert</a:t>
            </a:r>
            <a:r>
              <a:rPr lang="en-US" sz="3200" dirty="0"/>
              <a:t> Coax Testing Training</a:t>
            </a:r>
            <a:r>
              <a:rPr lang="en-US" sz="1400" dirty="0"/>
              <a:t/>
            </a:r>
            <a:br>
              <a:rPr lang="en-US" sz="14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63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0" y="616702"/>
            <a:ext cx="9080500" cy="526298"/>
          </a:xfrm>
        </p:spPr>
        <p:txBody>
          <a:bodyPr/>
          <a:lstStyle/>
          <a:p>
            <a:pPr algn="ctr"/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Agenda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762126"/>
            <a:ext cx="8491538" cy="2928937"/>
          </a:xfrm>
        </p:spPr>
        <p:txBody>
          <a:bodyPr/>
          <a:lstStyle/>
          <a:p>
            <a:pPr lvl="2"/>
            <a:endParaRPr lang="en-US" sz="2800" dirty="0"/>
          </a:p>
          <a:p>
            <a:pPr lvl="2"/>
            <a:r>
              <a:rPr lang="en-US" sz="2800" dirty="0">
                <a:solidFill>
                  <a:srgbClr val="0000FF"/>
                </a:solidFill>
              </a:rPr>
              <a:t>Configure the Tester</a:t>
            </a:r>
          </a:p>
          <a:p>
            <a:pPr lvl="2"/>
            <a:r>
              <a:rPr lang="en-US" sz="2800" dirty="0">
                <a:solidFill>
                  <a:srgbClr val="0000FF"/>
                </a:solidFill>
              </a:rPr>
              <a:t>SET REFERENCE</a:t>
            </a:r>
          </a:p>
          <a:p>
            <a:pPr lvl="2"/>
            <a:r>
              <a:rPr lang="en-US" sz="2800" dirty="0">
                <a:solidFill>
                  <a:srgbClr val="0000FF"/>
                </a:solidFill>
              </a:rPr>
              <a:t>AUTOTEST</a:t>
            </a:r>
          </a:p>
        </p:txBody>
      </p:sp>
    </p:spTree>
    <p:extLst>
      <p:ext uri="{BB962C8B-B14F-4D97-AF65-F5344CB8AC3E}">
        <p14:creationId xmlns:p14="http://schemas.microsoft.com/office/powerpoint/2010/main" val="12082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CONFIGURATION – Set Limit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515" y="992073"/>
            <a:ext cx="8994398" cy="712135"/>
          </a:xfrm>
        </p:spPr>
        <p:txBody>
          <a:bodyPr/>
          <a:lstStyle/>
          <a:p>
            <a:r>
              <a:rPr lang="en-SG" dirty="0" smtClean="0"/>
              <a:t>Go thru set up screen to set up test limit</a:t>
            </a:r>
          </a:p>
          <a:p>
            <a:endParaRPr lang="en-S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803166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509" y="1803166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18" y="1793226"/>
            <a:ext cx="2596432" cy="45819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14" descr="Han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4953001"/>
            <a:ext cx="640833" cy="4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an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893" y="3718784"/>
            <a:ext cx="640833" cy="4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Up-Down Arrow 11"/>
          <p:cNvSpPr/>
          <p:nvPr/>
        </p:nvSpPr>
        <p:spPr bwMode="auto">
          <a:xfrm>
            <a:off x="7127192" y="4267201"/>
            <a:ext cx="368283" cy="492637"/>
          </a:xfrm>
          <a:prstGeom prst="upDownArrow">
            <a:avLst/>
          </a:prstGeom>
          <a:solidFill>
            <a:srgbClr val="00B0F0"/>
          </a:solidFill>
          <a:ln w="9525" cap="flat" cmpd="sng" algn="ctr">
            <a:solidFill>
              <a:srgbClr val="09158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SG" sz="2215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79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CONFIGURATION – Set </a:t>
            </a:r>
            <a:r>
              <a:rPr lang="en-SG" dirty="0" smtClean="0"/>
              <a:t>Cable</a:t>
            </a:r>
            <a:endParaRPr lang="en-S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2590800" cy="4572000"/>
          </a:xfr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911" y="1447800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4" descr="Han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22" y="2706758"/>
            <a:ext cx="640833" cy="4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858000" y="2283801"/>
            <a:ext cx="824975" cy="918798"/>
            <a:chOff x="5714999" y="2283801"/>
            <a:chExt cx="824975" cy="918798"/>
          </a:xfrm>
        </p:grpSpPr>
        <p:sp>
          <p:nvSpPr>
            <p:cNvPr id="13" name="Up-Down Arrow 12"/>
            <p:cNvSpPr/>
            <p:nvPr/>
          </p:nvSpPr>
          <p:spPr bwMode="auto">
            <a:xfrm>
              <a:off x="5714999" y="2709962"/>
              <a:ext cx="368283" cy="492637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9158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4406" tIns="42203" rIns="84406" bIns="42203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2215"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14" name="Picture 14" descr="Hand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9141" y="2283801"/>
              <a:ext cx="640833" cy="459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149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Set Connector Manufacturer</a:t>
            </a:r>
            <a:endParaRPr lang="en-S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465262"/>
            <a:ext cx="2590800" cy="4572000"/>
          </a:xfr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69" y="1465262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14" descr="Han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810001"/>
            <a:ext cx="640833" cy="4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AUTOTEST TEST SCREEN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95400"/>
            <a:ext cx="2590800" cy="4572000"/>
          </a:xfr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295400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10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DETAIL RESULTS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71600"/>
            <a:ext cx="2590800" cy="4572000"/>
          </a:xfr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850" y="1371600"/>
            <a:ext cx="25908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2119243" y="1371600"/>
            <a:ext cx="2590800" cy="4572000"/>
            <a:chOff x="976243" y="1371600"/>
            <a:chExt cx="2590800" cy="4572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43" y="1371600"/>
              <a:ext cx="2590800" cy="457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Rectangle 6"/>
            <p:cNvSpPr/>
            <p:nvPr/>
          </p:nvSpPr>
          <p:spPr bwMode="auto">
            <a:xfrm>
              <a:off x="976243" y="4038600"/>
              <a:ext cx="2590800" cy="1295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85000"/>
                </a:lnSpc>
                <a:spcBef>
                  <a:spcPct val="25000"/>
                </a:spcBef>
                <a:spcAft>
                  <a:spcPct val="0"/>
                </a:spcAft>
              </a:pPr>
              <a:endParaRPr lang="en-SG" sz="2400"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27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mtClean="0"/>
              <a:t>PDF Report</a:t>
            </a:r>
            <a:endParaRPr lang="en-SG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1" y="1219200"/>
            <a:ext cx="6369353" cy="52847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73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chluss">
  <a:themeElements>
    <a:clrScheme name="Softing IT Network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482"/>
      </a:accent1>
      <a:accent2>
        <a:srgbClr val="00A0E1"/>
      </a:accent2>
      <a:accent3>
        <a:srgbClr val="92D050"/>
      </a:accent3>
      <a:accent4>
        <a:srgbClr val="FFC000"/>
      </a:accent4>
      <a:accent5>
        <a:srgbClr val="C00000"/>
      </a:accent5>
      <a:accent6>
        <a:srgbClr val="7030A0"/>
      </a:accent6>
      <a:hlink>
        <a:srgbClr val="006482"/>
      </a:hlink>
      <a:folHlink>
        <a:srgbClr val="006482"/>
      </a:folHlink>
    </a:clrScheme>
    <a:fontScheme name="Softing_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Zusammengesetz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haltsangabe 1">
        <a:dk1>
          <a:srgbClr val="393C3F"/>
        </a:dk1>
        <a:lt1>
          <a:srgbClr val="FFFFFF"/>
        </a:lt1>
        <a:dk2>
          <a:srgbClr val="393C3F"/>
        </a:dk2>
        <a:lt2>
          <a:srgbClr val="6C7073"/>
        </a:lt2>
        <a:accent1>
          <a:srgbClr val="9DD7F1"/>
        </a:accent1>
        <a:accent2>
          <a:srgbClr val="099CDB"/>
        </a:accent2>
        <a:accent3>
          <a:srgbClr val="FFFFFF"/>
        </a:accent3>
        <a:accent4>
          <a:srgbClr val="2F3234"/>
        </a:accent4>
        <a:accent5>
          <a:srgbClr val="CCE8F7"/>
        </a:accent5>
        <a:accent6>
          <a:srgbClr val="078DC6"/>
        </a:accent6>
        <a:hlink>
          <a:srgbClr val="393C3F"/>
        </a:hlink>
        <a:folHlink>
          <a:srgbClr val="9599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41</Words>
  <Application>Microsoft Office PowerPoint</Application>
  <PresentationFormat>Произвольный</PresentationFormat>
  <Paragraphs>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Abschluss</vt:lpstr>
      <vt:lpstr>V7 WireXpert Coax Testing Training </vt:lpstr>
      <vt:lpstr>Agenda</vt:lpstr>
      <vt:lpstr>CONFIGURATION – Set Limit</vt:lpstr>
      <vt:lpstr>CONFIGURATION – Set Cable</vt:lpstr>
      <vt:lpstr>Set Connector Manufacturer</vt:lpstr>
      <vt:lpstr>AUTOTEST TEST SCREEN</vt:lpstr>
      <vt:lpstr>DETAIL RESULTS</vt:lpstr>
      <vt:lpstr>PDF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Standard: PL2, PL2, CP1, PL3</dc:title>
  <dc:creator>Eric Lie</dc:creator>
  <cp:lastModifiedBy>Владислав Кольцов</cp:lastModifiedBy>
  <cp:revision>7</cp:revision>
  <dcterms:created xsi:type="dcterms:W3CDTF">2016-09-26T03:41:23Z</dcterms:created>
  <dcterms:modified xsi:type="dcterms:W3CDTF">2017-09-19T08:34:29Z</dcterms:modified>
</cp:coreProperties>
</file>